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6" r:id="rId6"/>
    <p:sldId id="261" r:id="rId7"/>
    <p:sldId id="262" r:id="rId8"/>
    <p:sldId id="263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AA9-5972-492B-9591-CD00FC19108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D8E87-4FDD-42A9-BE45-7EC520559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4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AA9-5972-492B-9591-CD00FC19108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D8E87-4FDD-42A9-BE45-7EC520559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05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AA9-5972-492B-9591-CD00FC19108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D8E87-4FDD-42A9-BE45-7EC520559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82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AA9-5972-492B-9591-CD00FC19108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D8E87-4FDD-42A9-BE45-7EC520559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19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AA9-5972-492B-9591-CD00FC19108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D8E87-4FDD-42A9-BE45-7EC520559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018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AA9-5972-492B-9591-CD00FC19108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D8E87-4FDD-42A9-BE45-7EC520559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85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AA9-5972-492B-9591-CD00FC19108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D8E87-4FDD-42A9-BE45-7EC520559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05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AA9-5972-492B-9591-CD00FC19108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D8E87-4FDD-42A9-BE45-7EC520559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80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AA9-5972-492B-9591-CD00FC19108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D8E87-4FDD-42A9-BE45-7EC520559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6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AA9-5972-492B-9591-CD00FC19108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D8E87-4FDD-42A9-BE45-7EC520559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850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AA9-5972-492B-9591-CD00FC19108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D8E87-4FDD-42A9-BE45-7EC520559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99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2BAA9-5972-492B-9591-CD00FC19108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D8E87-4FDD-42A9-BE45-7EC520559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6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0246"/>
          </a:xfrm>
        </p:spPr>
        <p:txBody>
          <a:bodyPr>
            <a:normAutofit/>
          </a:bodyPr>
          <a:lstStyle/>
          <a:p>
            <a:pPr algn="ctr"/>
            <a:r>
              <a:rPr lang="th-TH" sz="7200" dirty="0" smtClean="0">
                <a:latin typeface="Baskerville Old Face" panose="02020602080505020303" pitchFamily="18" charset="0"/>
              </a:rPr>
              <a:t>การ์ดจอและหน้าจอ</a:t>
            </a:r>
            <a:endParaRPr lang="en-US" sz="7200" dirty="0">
              <a:latin typeface="Baskerville Old Face" panose="020206020805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0" y="2269762"/>
            <a:ext cx="5693229" cy="4351338"/>
          </a:xfrm>
        </p:spPr>
        <p:txBody>
          <a:bodyPr/>
          <a:lstStyle/>
          <a:p>
            <a:pPr marL="0" indent="0" algn="ctr">
              <a:buNone/>
            </a:pPr>
            <a:r>
              <a:rPr lang="th-TH" sz="4800" b="1" dirty="0" smtClean="0"/>
              <a:t>สมาชิก</a:t>
            </a:r>
            <a:r>
              <a:rPr lang="th-TH" sz="4400" dirty="0" smtClean="0"/>
              <a:t> </a:t>
            </a:r>
          </a:p>
          <a:p>
            <a:pPr marL="0" indent="0" algn="ctr">
              <a:buNone/>
            </a:pPr>
            <a:r>
              <a:rPr lang="th-TH" sz="3600" dirty="0" smtClean="0"/>
              <a:t>อนุนาคา มีบุญ</a:t>
            </a:r>
          </a:p>
          <a:p>
            <a:pPr marL="0" indent="0" algn="ctr">
              <a:buNone/>
            </a:pPr>
            <a:r>
              <a:rPr lang="th-TH" sz="3600" dirty="0" smtClean="0"/>
              <a:t>ธนโชติ คำบง</a:t>
            </a:r>
          </a:p>
          <a:p>
            <a:pPr marL="0" indent="0" algn="ctr">
              <a:buNone/>
            </a:pPr>
            <a:r>
              <a:rPr lang="th-TH" sz="3600" dirty="0" smtClean="0"/>
              <a:t>รัฐวุฒิ แก้วจันทร์</a:t>
            </a:r>
          </a:p>
          <a:p>
            <a:pPr marL="0" indent="0" algn="ctr">
              <a:buNone/>
            </a:pPr>
            <a:r>
              <a:rPr lang="th-TH" sz="3600" dirty="0" smtClean="0"/>
              <a:t>สิทธิโชค คำมุงคุณ</a:t>
            </a: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229" y="1690688"/>
            <a:ext cx="5305469" cy="4252064"/>
          </a:xfrm>
        </p:spPr>
      </p:pic>
    </p:spTree>
    <p:extLst>
      <p:ext uri="{BB962C8B-B14F-4D97-AF65-F5344CB8AC3E}">
        <p14:creationId xmlns:p14="http://schemas.microsoft.com/office/powerpoint/2010/main" val="1336428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 smtClean="0"/>
              <a:t>การ์ดจอ คืออะไร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264" y="1690688"/>
            <a:ext cx="10646228" cy="3495266"/>
          </a:xfrm>
        </p:spPr>
        <p:txBody>
          <a:bodyPr>
            <a:normAutofit/>
          </a:bodyPr>
          <a:lstStyle/>
          <a:p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การ์ดที่ใช้แสดงผลจากการคำนวณของ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CPU </a:t>
            </a: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มาแล้วเพื่อให้มีผลลัพธ์</a:t>
            </a:r>
            <a:r>
              <a:rPr lang="th-TH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ออกทางหน้าจอจำเป็นต้องทำการแปลงสัญญาณดิจิตอลออกเป็นสัญญาณดิจิตอล</a:t>
            </a:r>
            <a:r>
              <a:rPr lang="th-TH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ในอีกรูปแบบที่แสดงผลออกได้ทางจอภาพผ่านพอร์ตเชื่อมต่อ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VGA </a:t>
            </a: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หรือ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HDMI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ออกสู่หน้าจอได้นั่นเอง การ์ดจอเรียกอีกอย่างได้ว่า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Graphic Card </a:t>
            </a: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ซึ่งการเชื่อมต่อ</a:t>
            </a:r>
            <a:r>
              <a:rPr lang="th-TH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ต้องเสียบตัวการ์ดเข้ากับช่องเชื่อมต่อในคอมพิวเตอร์ที่เรียกว่า สล็อต มาตรฐานที่ใช้</a:t>
            </a:r>
            <a:r>
              <a:rPr lang="th-TH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กันในปัจจุบันคือ สล็อต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PCI </a:t>
            </a: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PCI Express </a:t>
            </a: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ซึ่งแบบ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PCI Express </a:t>
            </a: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จะมีความเร็ว</a:t>
            </a:r>
            <a:r>
              <a:rPr lang="th-TH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ที่สูงมากกว่า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PCI </a:t>
            </a: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ธรรมดา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81" y="4650377"/>
            <a:ext cx="3357154" cy="186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2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52062"/>
            <a:ext cx="10515600" cy="1325563"/>
          </a:xfrm>
        </p:spPr>
        <p:txBody>
          <a:bodyPr/>
          <a:lstStyle/>
          <a:p>
            <a:pPr algn="ctr"/>
            <a:r>
              <a:rPr lang="th-TH" b="1" dirty="0" smtClean="0"/>
              <a:t>หน้าที่ของการ์ดจอ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077891" cy="4351338"/>
          </a:xfrm>
        </p:spPr>
        <p:txBody>
          <a:bodyPr>
            <a:normAutofit/>
          </a:bodyPr>
          <a:lstStyle/>
          <a:p>
            <a:r>
              <a:rPr lang="th-TH" dirty="0"/>
              <a:t>เป็นเหมือนสีสันของคอมพิวเตอร์เลยครับ การ์ดจอ (</a:t>
            </a:r>
            <a:r>
              <a:rPr lang="en-US" dirty="0"/>
              <a:t>Graphic Card) </a:t>
            </a:r>
            <a:r>
              <a:rPr lang="th-TH" dirty="0"/>
              <a:t>คือ แผงวงจรที่ทำหน้าที่ส่งข้อมูลจากเครื่องคอมพิวเตอร์ไปแสดงผลยังจอภาพ(</a:t>
            </a:r>
            <a:r>
              <a:rPr lang="en-US" dirty="0"/>
              <a:t>Monitor) </a:t>
            </a:r>
            <a:r>
              <a:rPr lang="th-TH" dirty="0"/>
              <a:t>ในปัจจุบันจะมีรูปแบบของหัวต่อหรือสล็อต 2 แบบ คือ </a:t>
            </a:r>
            <a:endParaRPr lang="th-TH" dirty="0" smtClean="0"/>
          </a:p>
          <a:p>
            <a:endParaRPr lang="th-TH" dirty="0" smtClean="0"/>
          </a:p>
          <a:p>
            <a:r>
              <a:rPr lang="en-US" dirty="0" smtClean="0"/>
              <a:t>AGP </a:t>
            </a:r>
            <a:r>
              <a:rPr lang="en-US" dirty="0"/>
              <a:t>(Accelerator Graphic Port)</a:t>
            </a:r>
            <a:r>
              <a:rPr lang="th-TH" dirty="0"/>
              <a:t>ซึ่งเป็นแบบเก่าตอนนี้ไม่นิยมกันแล้ว อาจจะเลิกผลิตไปแล้วก็ได้ครับที่เห็นๆ อยู่คงจะเป็นมือ 2 ที่ยังหลงเหลืออยู่หรือของที่ค้างสต๊อก </a:t>
            </a:r>
            <a:endParaRPr lang="th-TH" dirty="0" smtClean="0"/>
          </a:p>
          <a:p>
            <a:r>
              <a:rPr lang="th-TH" dirty="0" smtClean="0"/>
              <a:t>และ</a:t>
            </a:r>
            <a:r>
              <a:rPr lang="th-TH" dirty="0"/>
              <a:t>อีกระบบหนึ่งคือ </a:t>
            </a:r>
            <a:r>
              <a:rPr lang="en-US" dirty="0"/>
              <a:t>PCI Express x16 </a:t>
            </a:r>
            <a:r>
              <a:rPr lang="th-TH" dirty="0"/>
              <a:t>ที่มีประสิทธิภาพสูงสุด </a:t>
            </a:r>
            <a:r>
              <a:rPr lang="th-TH" sz="2400" dirty="0"/>
              <a:t> 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713" y="2142081"/>
            <a:ext cx="3833155" cy="34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55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วิวัฒนาการของการ์ดจอ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4662"/>
            <a:ext cx="7783286" cy="5473337"/>
          </a:xfrm>
        </p:spPr>
        <p:txBody>
          <a:bodyPr>
            <a:normAutofit/>
          </a:bodyPr>
          <a:lstStyle/>
          <a:p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ในปี 1990 การแสดงผลเข้าสู่ความละเอียดและการแสดงสีสูงขึ้น โดยสามารถแสดงผลที่ความละเอียด 1024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x768 </a:t>
            </a: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จุดสี และเรียกเทคโนโลยีนี้ว่า 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XGA-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Entended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Graphic Array </a:t>
            </a: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อย่างไรก็ดีในยุคต้นนี้ การแสดงผลส่วนใหญ่ก็ยังอยู่ที่ 800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x600 </a:t>
            </a:r>
            <a:r>
              <a:rPr lang="th-TH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จุดสี เพื่อที่จะใช้ได้กับจอภาพที่มีความละเอียดได้ขนาดนี้ หลักการพื้นฐานของการแสดงผลบนจอภาพจำเป็นต้องมีหน่วยความจำที่ใช้สำหรับแสดงผลที่เรียกว่า วิดีโอแรม หน่วยความจำนี้เป็นที่เก็บข้อมูลแสดงผลบนจอ ดังนั้นจึงต้องมีขนาดพอเพียงกับการนำมาแสดงผล และจะต้องเป็นหน่วยความจำที่เข้าถึง และเรียกข้อมูลออกมาแสดงผลได้เร็ว การจัดการหน่วยความจำส่วนนี้จะประกอบด้วยอุปกรณ์ควบคุมพิเศษแยกจากซีพียู ซึ่งในระยะหลังได้พัฒนาตัวควบคุมการแสดงผลให้มีขีดความสามารถพิเศษ และเป็นเสมือนซีพียูจัดการ</a:t>
            </a:r>
            <a:r>
              <a:rPr lang="th-TH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กราฟิกส์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487" y="2142309"/>
            <a:ext cx="3340976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8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/>
          <a:p>
            <a:r>
              <a:rPr lang="th-TH" dirty="0" smtClean="0"/>
              <a:t>		ส่วนประกอบของการ์ดจอ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3" y="1825625"/>
            <a:ext cx="7850777" cy="4351338"/>
          </a:xfrm>
        </p:spPr>
        <p:txBody>
          <a:bodyPr>
            <a:normAutofit/>
          </a:bodyPr>
          <a:lstStyle/>
          <a:p>
            <a:r>
              <a:rPr lang="th-TH" b="1" dirty="0"/>
              <a:t>อินเตอร์เฟส (</a:t>
            </a:r>
            <a:r>
              <a:rPr lang="en-US" b="1" dirty="0"/>
              <a:t>Interface)</a:t>
            </a:r>
            <a:r>
              <a:rPr lang="en-US" sz="2000" b="1" dirty="0"/>
              <a:t> </a:t>
            </a:r>
            <a:r>
              <a:rPr lang="th-TH" sz="2000" b="1" dirty="0"/>
              <a:t>หรือระบบบัสของตัวการ์ด</a:t>
            </a:r>
            <a:r>
              <a:rPr lang="th-TH" sz="2000" dirty="0"/>
              <a:t/>
            </a:r>
            <a:br>
              <a:rPr lang="th-TH" sz="2000" dirty="0"/>
            </a:br>
            <a:r>
              <a:rPr lang="th-TH" sz="2000" dirty="0" smtClean="0"/>
              <a:t>ปัจจุบัน</a:t>
            </a:r>
            <a:r>
              <a:rPr lang="th-TH" sz="2000" dirty="0"/>
              <a:t>การ์ดจอมีอินเตอร์เฟสให้เลือกใช้อยู่ 2 แบบคือ </a:t>
            </a:r>
            <a:r>
              <a:rPr lang="en-US" sz="2000" dirty="0"/>
              <a:t>AGP </a:t>
            </a:r>
            <a:r>
              <a:rPr lang="th-TH" sz="2000" dirty="0"/>
              <a:t>และ </a:t>
            </a:r>
            <a:r>
              <a:rPr lang="en-US" sz="2000" dirty="0"/>
              <a:t>PCI </a:t>
            </a:r>
            <a:r>
              <a:rPr lang="en-US" sz="2000" dirty="0" smtClean="0"/>
              <a:t>Express</a:t>
            </a:r>
            <a:endParaRPr lang="th-TH" sz="2000" dirty="0" smtClean="0"/>
          </a:p>
          <a:p>
            <a:endParaRPr lang="th-TH" sz="2000" dirty="0" smtClean="0"/>
          </a:p>
          <a:p>
            <a:r>
              <a:rPr lang="en-US" sz="2000" b="1" dirty="0"/>
              <a:t>A</a:t>
            </a:r>
            <a:r>
              <a:rPr lang="en-US" sz="2000" b="1" dirty="0" smtClean="0"/>
              <a:t>GP </a:t>
            </a:r>
            <a:r>
              <a:rPr lang="en-US" sz="2000" b="1" dirty="0"/>
              <a:t>(Accelerated Graphic </a:t>
            </a:r>
            <a:r>
              <a:rPr lang="en-US" sz="2000" b="1" dirty="0" smtClean="0"/>
              <a:t>Port)</a:t>
            </a:r>
            <a:endParaRPr lang="en-US" sz="2000" dirty="0" smtClean="0"/>
          </a:p>
          <a:p>
            <a:pPr marL="0" indent="0">
              <a:buNone/>
            </a:pPr>
            <a:r>
              <a:rPr lang="th-TH" sz="2000" dirty="0" smtClean="0"/>
              <a:t>เป็น</a:t>
            </a:r>
            <a:r>
              <a:rPr lang="th-TH" sz="2000" dirty="0"/>
              <a:t>ระบบบัสที่มีความถี่ในการทำงานที่ 66.6 </a:t>
            </a:r>
            <a:r>
              <a:rPr lang="en-US" sz="2000" dirty="0"/>
              <a:t>MHz </a:t>
            </a:r>
            <a:r>
              <a:rPr lang="th-TH" sz="2000" dirty="0"/>
              <a:t>ด้วยความกว้างบัสขนาด 32 บิตมาตรฐานเริ่มต้นคือ </a:t>
            </a:r>
            <a:r>
              <a:rPr lang="en-US" sz="2000" dirty="0"/>
              <a:t>AGP 1X </a:t>
            </a:r>
            <a:r>
              <a:rPr lang="th-TH" sz="2000" dirty="0"/>
              <a:t>ซึ่งให้ </a:t>
            </a:r>
            <a:r>
              <a:rPr lang="en-US" sz="2000" dirty="0" err="1"/>
              <a:t>Bandowidth</a:t>
            </a:r>
            <a:r>
              <a:rPr lang="en-US" sz="2000" dirty="0"/>
              <a:t> </a:t>
            </a:r>
            <a:r>
              <a:rPr lang="th-TH" sz="2000" dirty="0"/>
              <a:t>ที่ 266 </a:t>
            </a:r>
            <a:r>
              <a:rPr lang="en-US" sz="2000" dirty="0"/>
              <a:t>MB/sec (</a:t>
            </a:r>
            <a:r>
              <a:rPr lang="th-TH" sz="2000" dirty="0"/>
              <a:t>โดยประมาณ) แต่สำหรับมาตรฐานล่าสุดที่ใช้งานกันอยู่ในปัจจุบันคือ </a:t>
            </a:r>
            <a:r>
              <a:rPr lang="en-US" sz="2000" dirty="0"/>
              <a:t>AGP 8X </a:t>
            </a:r>
            <a:r>
              <a:rPr lang="th-TH" sz="2000" dirty="0"/>
              <a:t>ซึ่งให้ </a:t>
            </a:r>
            <a:r>
              <a:rPr lang="en-US" sz="2000" dirty="0" err="1"/>
              <a:t>Banidth</a:t>
            </a:r>
            <a:r>
              <a:rPr lang="en-US" sz="2000" dirty="0"/>
              <a:t> </a:t>
            </a:r>
            <a:r>
              <a:rPr lang="th-TH" sz="2000" dirty="0"/>
              <a:t>สูงสุดที่ 2132 </a:t>
            </a:r>
            <a:r>
              <a:rPr lang="en-US" sz="2000" dirty="0"/>
              <a:t>MB/sec </a:t>
            </a:r>
            <a:r>
              <a:rPr lang="th-TH" sz="2000" dirty="0"/>
              <a:t>หรือ 213 </a:t>
            </a:r>
            <a:r>
              <a:rPr lang="en-US" sz="2000" dirty="0" smtClean="0"/>
              <a:t>GB/sec</a:t>
            </a:r>
            <a:endParaRPr lang="th-TH" sz="20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b="1" dirty="0" smtClean="0"/>
              <a:t>PCI Express</a:t>
            </a:r>
            <a:endParaRPr lang="en-US" sz="2000" dirty="0" smtClean="0"/>
          </a:p>
          <a:p>
            <a:pPr marL="0" indent="0">
              <a:buNone/>
            </a:pPr>
            <a:r>
              <a:rPr lang="th-TH" sz="2000" dirty="0" smtClean="0"/>
              <a:t>เป็น</a:t>
            </a:r>
            <a:r>
              <a:rPr lang="th-TH" sz="2000" dirty="0"/>
              <a:t>มาตรฐานของระบบบัสแบบใหม่ที่ใช้วิธีการรับส่งข้อมูลกันในแบบอนุกรม (</a:t>
            </a:r>
            <a:r>
              <a:rPr lang="en-US" sz="2000" dirty="0"/>
              <a:t>Serial) </a:t>
            </a:r>
            <a:r>
              <a:rPr lang="th-TH" sz="2000" dirty="0"/>
              <a:t>สองทิศทางทั้งไปและกลับ ซึ่งถูกออกแบบให้เลือกใช้ความเร็วมากน้อยได้ตามต้องการของอุปกรณ์แต่ละชนิด และยังให้แบนด์ดิวธ์ (</a:t>
            </a:r>
            <a:r>
              <a:rPr lang="en-US" sz="2000" dirty="0"/>
              <a:t>Bandwidth) </a:t>
            </a:r>
            <a:r>
              <a:rPr lang="th-TH" sz="2000" dirty="0"/>
              <a:t>เพิ่มขึ้นอีกหลายเท่าตัว โดยมาตรฐานเริ่มต้นคือ </a:t>
            </a:r>
            <a:r>
              <a:rPr lang="en-US" sz="2000" dirty="0"/>
              <a:t>PCI Express </a:t>
            </a:r>
            <a:r>
              <a:rPr lang="en-US" sz="2000" dirty="0" smtClean="0"/>
              <a:t>x1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675" y="515144"/>
            <a:ext cx="3276091" cy="30510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720" y="3807619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973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หน้าจอคืออะไร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 จอภาพ </a:t>
            </a:r>
            <a:r>
              <a:rPr lang="en-US" dirty="0"/>
              <a:t>Monitor  </a:t>
            </a:r>
            <a:r>
              <a:rPr lang="th-TH" dirty="0"/>
              <a:t>เป็นอุปกรณ์ที่ใช้ในการแสดงผล ทั้งตัวอักษร และรูปภาพ ชนิดของจอภาพ</a:t>
            </a:r>
            <a:endParaRPr lang="en-US" dirty="0"/>
          </a:p>
        </p:txBody>
      </p:sp>
      <p:pic>
        <p:nvPicPr>
          <p:cNvPr id="2050" name="Picture 2" descr="http://praewpinitpon.files.wordpress.com/2012/08/17-pure-flat-crt-monito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8199" y="2701158"/>
            <a:ext cx="3817883" cy="369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4.bp.blogspot.com/-HPB-RTwRdyQ/UcHL_pWW-JI/AAAAAAAAAGE/ykguBV4oovg/s320/samsung-lcd-monitor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596" y="3094748"/>
            <a:ext cx="3557204" cy="291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868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หน้าจอทำน้าที่อะไร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จอภาพหรือมอนิเตอร์(</a:t>
            </a:r>
            <a:r>
              <a:rPr lang="en-US" dirty="0"/>
              <a:t>Monitor) </a:t>
            </a:r>
            <a:r>
              <a:rPr lang="th-TH" dirty="0"/>
              <a:t>ทำหน้าที่แสดงข้อมูลในขณะที่คอมพิวเตอร์กำลังทำงาน เพื่อติดต่อและสื่อสารกันระหว่างคอมพิวเตอร์กับผู้ใช้นิยมวัดขนาดจอภาพเป็นนิ้ว เช่น 15 นิ้ว และ17 นิ้วโดยวัดจากความยาวของเส้นของเส้นทะเเยงมุมบนจอภาพ จอภาพจะต้องใช้งานร่วมกับแผนวงจรอิเล็กทรอนิกส์ที่ทำหน้าที่แสดงผลบนการ์ดจอ(</a:t>
            </a:r>
            <a:r>
              <a:rPr lang="en-US" dirty="0"/>
              <a:t>Video Card) </a:t>
            </a:r>
            <a:r>
              <a:rPr lang="th-TH" dirty="0"/>
              <a:t>ซึ่งมีทั้งแบบติดตั้งอยู่ที่เมนบอร์ดโดยตรงและแบบที่เป็นแผนวงจรอิเล็กทรอนิกส์แยกต่างหาก จอภาพที่นิยมใช้ในปัจจุบันแบ่งเป็น 2 </a:t>
            </a:r>
            <a:r>
              <a:rPr lang="th-TH" dirty="0" smtClean="0"/>
              <a:t>ชนิด</a:t>
            </a:r>
          </a:p>
          <a:p>
            <a:r>
              <a:rPr lang="th-TH" dirty="0"/>
              <a:t> 1.จอภาพแบบนูนหรือซีอาร์ที </a:t>
            </a:r>
            <a:endParaRPr lang="th-TH" dirty="0" smtClean="0"/>
          </a:p>
          <a:p>
            <a:r>
              <a:rPr lang="th-TH" dirty="0"/>
              <a:t>2.จอภาพแบบแบนหรือจอแอลซีดี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429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วิวัฒนาการของหน้าจอ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เกิดขึ้นครั้งแรกเมื่อปี ค.ศ. 1897 โดย นักวิทยาศาสตร์ชาว</a:t>
            </a:r>
            <a:r>
              <a:rPr lang="th-TH" dirty="0" smtClean="0"/>
              <a:t>เยอรมัน  เริ่ม</a:t>
            </a:r>
            <a:r>
              <a:rPr lang="th-TH" dirty="0"/>
              <a:t>ผลิตออกมาในเชิงพาณิชย์ครั้งแรกในปี ค.ศ. 1922 ในรูปแบบของ จอโทรทัศน์ จนถึงทุกวันนี้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930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ส่วนประกอบของหน้าจอ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จอภาพ </a:t>
            </a:r>
            <a:r>
              <a:rPr lang="en-US" dirty="0"/>
              <a:t>LCD </a:t>
            </a:r>
            <a:r>
              <a:rPr lang="th-TH" dirty="0"/>
              <a:t>ที่เราเห็นกันอยู่ทุกวันนี้ เป็นอุปกรณ์ที่มีโครงสร้างโดยรวมเป็นแผ่นแก้วบางๆ ประกอบกันอยู่หลายชั้น โดยระหว่างชั้นก็จะมีตัวนำเคลือบ</a:t>
            </a:r>
            <a:br>
              <a:rPr lang="th-TH" dirty="0"/>
            </a:br>
            <a:r>
              <a:rPr lang="th-TH" dirty="0"/>
              <a:t>แผ่นแก้วอยู่ </a:t>
            </a:r>
            <a:r>
              <a:rPr lang="th-TH" dirty="0" smtClean="0"/>
              <a:t> ซึ่ง</a:t>
            </a:r>
            <a:r>
              <a:rPr lang="th-TH" dirty="0"/>
              <a:t>ตัวนำนี้จะถูกกำหนดให้วางอยู่ในตำแหน่งที่เหมาะสมระหว่างขั้วตัวนำ เพื่อสร้างหน้าสัมผัสของการเชื่อมต่อ</a:t>
            </a:r>
            <a:br>
              <a:rPr lang="th-TH" dirty="0"/>
            </a:br>
            <a:r>
              <a:rPr lang="th-TH" dirty="0"/>
              <a:t>วงจรไฟฟ้า</a:t>
            </a:r>
            <a:endParaRPr lang="en-US" dirty="0"/>
          </a:p>
        </p:txBody>
      </p:sp>
      <p:pic>
        <p:nvPicPr>
          <p:cNvPr id="1030" name="Picture 6" descr="2.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082" y="3160466"/>
            <a:ext cx="6936828" cy="231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833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342</Words>
  <Application>Microsoft Office PowerPoint</Application>
  <PresentationFormat>Widescreen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Angsana New</vt:lpstr>
      <vt:lpstr>Arial</vt:lpstr>
      <vt:lpstr>Baskerville Old Face</vt:lpstr>
      <vt:lpstr>Calibri</vt:lpstr>
      <vt:lpstr>Calibri Light</vt:lpstr>
      <vt:lpstr>Cordia New</vt:lpstr>
      <vt:lpstr>Tahoma</vt:lpstr>
      <vt:lpstr>Office Theme</vt:lpstr>
      <vt:lpstr>การ์ดจอและหน้าจอ</vt:lpstr>
      <vt:lpstr>การ์ดจอ คืออะไร</vt:lpstr>
      <vt:lpstr>หน้าที่ของการ์ดจอ</vt:lpstr>
      <vt:lpstr>วิวัฒนาการของการ์ดจอ</vt:lpstr>
      <vt:lpstr>  ส่วนประกอบของการ์ดจอ</vt:lpstr>
      <vt:lpstr>หน้าจอคืออะไร</vt:lpstr>
      <vt:lpstr>หน้าจอทำน้าที่อะไร</vt:lpstr>
      <vt:lpstr>วิวัฒนาการของหน้าจอ</vt:lpstr>
      <vt:lpstr>ส่วนประกอบของหน้าจอ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การ์ดจอและหน้าจอ</dc:title>
  <dc:creator>FIFA_LAB07</dc:creator>
  <cp:lastModifiedBy>FIFA_LAB07</cp:lastModifiedBy>
  <cp:revision>14</cp:revision>
  <dcterms:created xsi:type="dcterms:W3CDTF">2020-11-30T02:40:52Z</dcterms:created>
  <dcterms:modified xsi:type="dcterms:W3CDTF">2020-11-30T03:35:12Z</dcterms:modified>
</cp:coreProperties>
</file>